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/>
    <p:restoredTop sz="73902"/>
  </p:normalViewPr>
  <p:slideViewPr>
    <p:cSldViewPr snapToGrid="0">
      <p:cViewPr varScale="1">
        <p:scale>
          <a:sx n="132" d="100"/>
          <a:sy n="132" d="100"/>
        </p:scale>
        <p:origin x="1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</a:t>
            </a:r>
            <a:r>
              <a:rPr lang="en-US" dirty="0" err="1"/>
              <a:t>companiesare</a:t>
            </a:r>
            <a:r>
              <a:rPr lang="en-US" dirty="0"/>
              <a:t>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place,</a:t>
            </a:r>
          </a:p>
          <a:p>
            <a:endParaRPr lang="en-US" dirty="0"/>
          </a:p>
          <a:p>
            <a:r>
              <a:rPr lang="en-US" dirty="0"/>
              <a:t>Similarly, mixing and matching normal tickers against our dataset may have been </a:t>
            </a:r>
            <a:r>
              <a:rPr lang="en-US"/>
              <a:t>more interesting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Pause 1-2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for at least low quality NMT chatbot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949</TotalTime>
  <Words>2035</Words>
  <Application>Microsoft Macintosh PowerPoint</Application>
  <PresentationFormat>Widescreen</PresentationFormat>
  <Paragraphs>272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375</cp:revision>
  <dcterms:created xsi:type="dcterms:W3CDTF">2023-01-02T21:49:25Z</dcterms:created>
  <dcterms:modified xsi:type="dcterms:W3CDTF">2023-06-06T22:33:00Z</dcterms:modified>
</cp:coreProperties>
</file>